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5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184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8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408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394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350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25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8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233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95464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0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302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Theme in </a:t>
            </a:r>
            <a:r>
              <a:rPr lang="en-US" i="1" dirty="0" smtClean="0"/>
              <a:t>The </a:t>
            </a:r>
            <a:r>
              <a:rPr lang="en-US" i="1" dirty="0" smtClean="0"/>
              <a:t>Book Thief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02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do we see each theme in </a:t>
            </a:r>
            <a:r>
              <a:rPr lang="en-US" sz="2400" i="1" dirty="0" smtClean="0"/>
              <a:t>The </a:t>
            </a:r>
            <a:r>
              <a:rPr lang="en-US" sz="2400" i="1" dirty="0" smtClean="0"/>
              <a:t>Book Thief</a:t>
            </a:r>
            <a:r>
              <a:rPr lang="en-US" sz="2400" dirty="0" smtClean="0"/>
              <a:t>?</a:t>
            </a:r>
            <a:endParaRPr lang="en-US" sz="2400" dirty="0"/>
          </a:p>
          <a:p>
            <a:pPr lvl="1"/>
            <a:r>
              <a:rPr lang="en-US" sz="2000" dirty="0"/>
              <a:t>Death</a:t>
            </a:r>
          </a:p>
          <a:p>
            <a:pPr lvl="1"/>
            <a:r>
              <a:rPr lang="en-US" sz="2000" dirty="0"/>
              <a:t>Books</a:t>
            </a:r>
          </a:p>
          <a:p>
            <a:pPr lvl="1"/>
            <a:r>
              <a:rPr lang="en-US" sz="2000" dirty="0"/>
              <a:t>Words and Language</a:t>
            </a:r>
          </a:p>
          <a:p>
            <a:pPr lvl="1"/>
            <a:r>
              <a:rPr lang="en-US" sz="2000" dirty="0"/>
              <a:t>Color, Beauty, and Ugliness</a:t>
            </a:r>
          </a:p>
          <a:p>
            <a:pPr lvl="1"/>
            <a:r>
              <a:rPr lang="en-US" sz="2000" dirty="0"/>
              <a:t>Stealing and Giving</a:t>
            </a:r>
          </a:p>
          <a:p>
            <a:pPr lvl="1"/>
            <a:r>
              <a:rPr lang="en-US" sz="2000" dirty="0"/>
              <a:t>Family</a:t>
            </a:r>
          </a:p>
        </p:txBody>
      </p:sp>
    </p:spTree>
    <p:extLst>
      <p:ext uri="{BB962C8B-B14F-4D97-AF65-F5344CB8AC3E}">
        <p14:creationId xmlns:p14="http://schemas.microsoft.com/office/powerpoint/2010/main" val="1714911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Main Idea?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most important or central thought of a paragraph or larger section of text, which tells the reader what the text is </a:t>
            </a:r>
            <a:r>
              <a:rPr lang="en-US" sz="3200" dirty="0" smtClean="0"/>
              <a:t>about</a:t>
            </a:r>
          </a:p>
        </p:txBody>
      </p:sp>
    </p:spTree>
    <p:extLst>
      <p:ext uri="{BB962C8B-B14F-4D97-AF65-F5344CB8AC3E}">
        <p14:creationId xmlns:p14="http://schemas.microsoft.com/office/powerpoint/2010/main" val="246166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Main idea tells what the story is about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Main Idea is very specific—Tells exactly what is happening in the piece at that time or in the piece as a whole.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Main idea doesn’t apply to anything but that specific work.</a:t>
            </a:r>
          </a:p>
          <a:p>
            <a:pPr marL="0" indent="0">
              <a:buNone/>
            </a:pP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63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the main idea of this paragraph </a:t>
            </a:r>
            <a:r>
              <a:rPr lang="en-US" sz="2800" dirty="0" smtClean="0"/>
              <a:t>from the Prologue, </a:t>
            </a:r>
            <a:r>
              <a:rPr lang="en-US" sz="2800" i="1" dirty="0" smtClean="0"/>
              <a:t>The Flag</a:t>
            </a:r>
            <a:r>
              <a:rPr lang="en-US" sz="2800" dirty="0" smtClean="0"/>
              <a:t>?</a:t>
            </a:r>
          </a:p>
          <a:p>
            <a:pPr lvl="1"/>
            <a:r>
              <a:rPr lang="en-US" sz="2600" dirty="0" smtClean="0"/>
              <a:t>“Yes</a:t>
            </a:r>
            <a:r>
              <a:rPr lang="en-US" sz="2600" dirty="0"/>
              <a:t>, often, I am reminded of her, and in one of my vast array of pockets, I have kept her story to retell. It is one of the small legion I carry, each one extraordinary in its own right. Each one an attempt – an immense leap of an attempt – to prove to me that you, and your human existence, are worth it</a:t>
            </a:r>
            <a:r>
              <a:rPr lang="en-US" sz="2600" dirty="0" smtClean="0"/>
              <a:t>.”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24479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contrast, what is THEME?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 theme </a:t>
            </a:r>
            <a:r>
              <a:rPr lang="en-US" sz="2800" dirty="0" smtClean="0"/>
              <a:t>is the underlying </a:t>
            </a:r>
            <a:r>
              <a:rPr lang="en-US" sz="2800" dirty="0"/>
              <a:t>topic of a discussion or a recurring idea in an artistic work.</a:t>
            </a:r>
          </a:p>
        </p:txBody>
      </p:sp>
    </p:spTree>
    <p:extLst>
      <p:ext uri="{BB962C8B-B14F-4D97-AF65-F5344CB8AC3E}">
        <p14:creationId xmlns:p14="http://schemas.microsoft.com/office/powerpoint/2010/main" val="1750406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Theme is a topic or message covered throughout the story that is often a moral or a “truth”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Theme is usually not stated outright, but is determined by the reader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Theme is not specific to one story at one time, but can apply to real life and other works.</a:t>
            </a:r>
          </a:p>
        </p:txBody>
      </p:sp>
    </p:spTree>
    <p:extLst>
      <p:ext uri="{BB962C8B-B14F-4D97-AF65-F5344CB8AC3E}">
        <p14:creationId xmlns:p14="http://schemas.microsoft.com/office/powerpoint/2010/main" val="332431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733" y="342922"/>
            <a:ext cx="4389120" cy="6114874"/>
          </a:xfrm>
        </p:spPr>
      </p:pic>
    </p:spTree>
    <p:extLst>
      <p:ext uri="{BB962C8B-B14F-4D97-AF65-F5344CB8AC3E}">
        <p14:creationId xmlns:p14="http://schemas.microsoft.com/office/powerpoint/2010/main" val="3689017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and </a:t>
            </a:r>
            <a:r>
              <a:rPr lang="en-US" i="1" dirty="0" smtClean="0"/>
              <a:t>The Book Thief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are some recurring topics in </a:t>
            </a:r>
            <a:r>
              <a:rPr lang="en-US" sz="2800" i="1" dirty="0" smtClean="0"/>
              <a:t>The </a:t>
            </a:r>
            <a:r>
              <a:rPr lang="en-US" sz="2800" i="1" dirty="0" smtClean="0"/>
              <a:t>Book Thief</a:t>
            </a:r>
            <a:r>
              <a:rPr lang="en-US" sz="2800" dirty="0" smtClean="0"/>
              <a:t>? </a:t>
            </a:r>
            <a:r>
              <a:rPr lang="en-US" sz="2800" dirty="0" smtClean="0"/>
              <a:t>Try to come up with at least two at your table.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9086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and </a:t>
            </a:r>
            <a:r>
              <a:rPr lang="en-US" i="1" dirty="0" smtClean="0"/>
              <a:t>The Book Thief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My ideas of themes in </a:t>
            </a:r>
            <a:r>
              <a:rPr lang="en-US" sz="2800" i="1" dirty="0" smtClean="0"/>
              <a:t>The </a:t>
            </a:r>
            <a:r>
              <a:rPr lang="en-US" sz="2800" i="1" dirty="0" smtClean="0"/>
              <a:t>Book Thief</a:t>
            </a:r>
            <a:endParaRPr lang="en-US" sz="2800" dirty="0" smtClean="0"/>
          </a:p>
          <a:p>
            <a:pPr lvl="1"/>
            <a:r>
              <a:rPr lang="en-US" sz="2400" dirty="0" smtClean="0"/>
              <a:t>Death</a:t>
            </a:r>
          </a:p>
          <a:p>
            <a:pPr lvl="1"/>
            <a:r>
              <a:rPr lang="en-US" sz="2400" dirty="0" smtClean="0"/>
              <a:t>Books</a:t>
            </a:r>
          </a:p>
          <a:p>
            <a:pPr lvl="1"/>
            <a:r>
              <a:rPr lang="en-US" sz="2400" dirty="0" smtClean="0"/>
              <a:t>Words and Language</a:t>
            </a:r>
          </a:p>
          <a:p>
            <a:pPr lvl="1"/>
            <a:r>
              <a:rPr lang="en-US" sz="2400" dirty="0" smtClean="0"/>
              <a:t>Color, Beauty, and Ugliness</a:t>
            </a:r>
          </a:p>
          <a:p>
            <a:pPr lvl="1"/>
            <a:r>
              <a:rPr lang="en-US" sz="2400" dirty="0" smtClean="0"/>
              <a:t>Stealing and Giving</a:t>
            </a:r>
          </a:p>
          <a:p>
            <a:pPr lvl="1"/>
            <a:r>
              <a:rPr lang="en-US" sz="2400" dirty="0" smtClean="0"/>
              <a:t>Family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9575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31</TotalTime>
  <Words>320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Savon</vt:lpstr>
      <vt:lpstr>Theme in The Book Thief</vt:lpstr>
      <vt:lpstr>What is Main Idea?</vt:lpstr>
      <vt:lpstr>Aspects of Main Idea</vt:lpstr>
      <vt:lpstr>For example:</vt:lpstr>
      <vt:lpstr>In contrast, what is THEME?</vt:lpstr>
      <vt:lpstr>Aspects of Theme</vt:lpstr>
      <vt:lpstr>PowerPoint Presentation</vt:lpstr>
      <vt:lpstr>Theme and The Book Thief</vt:lpstr>
      <vt:lpstr>Theme and The Book Thief</vt:lpstr>
      <vt:lpstr>Discussion</vt:lpstr>
    </vt:vector>
  </TitlesOfParts>
  <Company>Alpine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in The Adventures of Huckleberry Finn</dc:title>
  <dc:creator>ERIN MOSDELL</dc:creator>
  <cp:lastModifiedBy>ERIN MOSDELL</cp:lastModifiedBy>
  <cp:revision>32</cp:revision>
  <dcterms:created xsi:type="dcterms:W3CDTF">2017-09-25T02:04:00Z</dcterms:created>
  <dcterms:modified xsi:type="dcterms:W3CDTF">2017-09-25T03:30:27Z</dcterms:modified>
</cp:coreProperties>
</file>