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24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1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855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9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7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0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2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3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9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1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ECF0EB-5FEF-471E-B436-0269498F609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8A9C04-54FD-464E-A64A-A15E8F5905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54841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vSDV1ppuh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Stereotypes in </a:t>
            </a:r>
            <a:r>
              <a:rPr lang="en-US" i="1" dirty="0" smtClean="0"/>
              <a:t>The Adventures of Huckleberry Finn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1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Stereotypes?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stereotype is a </a:t>
            </a:r>
            <a:r>
              <a:rPr lang="en-US" sz="3200" dirty="0"/>
              <a:t>widely held but fixed and oversimplified image or idea of a particular type of person or thing.</a:t>
            </a:r>
          </a:p>
        </p:txBody>
      </p:sp>
    </p:spTree>
    <p:extLst>
      <p:ext uri="{BB962C8B-B14F-4D97-AF65-F5344CB8AC3E}">
        <p14:creationId xmlns:p14="http://schemas.microsoft.com/office/powerpoint/2010/main" val="418827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Illustrate…</a:t>
            </a:r>
            <a:endParaRPr lang="en-US" dirty="0"/>
          </a:p>
        </p:txBody>
      </p:sp>
      <p:pic>
        <p:nvPicPr>
          <p:cNvPr id="4" name="AvSDV1ppuh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75469" y="2014194"/>
            <a:ext cx="7241061" cy="407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examples you can think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Nerds and Geeks?</a:t>
            </a:r>
          </a:p>
          <a:p>
            <a:r>
              <a:rPr lang="en-US" sz="2400" dirty="0" smtClean="0"/>
              <a:t>Band or orchestra kids? Jock or cheerleader?</a:t>
            </a:r>
          </a:p>
          <a:p>
            <a:r>
              <a:rPr lang="en-US" sz="2400" dirty="0" smtClean="0"/>
              <a:t>Racial Stereotypes?</a:t>
            </a:r>
          </a:p>
        </p:txBody>
      </p:sp>
    </p:spTree>
    <p:extLst>
      <p:ext uri="{BB962C8B-B14F-4D97-AF65-F5344CB8AC3E}">
        <p14:creationId xmlns:p14="http://schemas.microsoft.com/office/powerpoint/2010/main" val="10872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At your table, talk about the following questions:</a:t>
            </a:r>
          </a:p>
          <a:p>
            <a:pPr lvl="1"/>
            <a:r>
              <a:rPr lang="en-US" sz="2000" dirty="0" smtClean="0"/>
              <a:t>Are stereotypes sometimes accurate? Did they at one time come from something true?</a:t>
            </a:r>
          </a:p>
          <a:p>
            <a:pPr lvl="1"/>
            <a:r>
              <a:rPr lang="en-US" sz="2000" dirty="0" smtClean="0"/>
              <a:t>Are stereotypes negative, positive, or both? Why?</a:t>
            </a:r>
          </a:p>
          <a:p>
            <a:pPr lvl="1"/>
            <a:r>
              <a:rPr lang="en-US" sz="2000" dirty="0" smtClean="0"/>
              <a:t>What kinds of effects do you think stereotypes have on people?</a:t>
            </a:r>
          </a:p>
          <a:p>
            <a:pPr lvl="1"/>
            <a:r>
              <a:rPr lang="en-US" sz="2000" dirty="0" smtClean="0"/>
              <a:t>What kind of stereotypes do we see in </a:t>
            </a:r>
            <a:r>
              <a:rPr lang="en-US" sz="2000" i="1" dirty="0" smtClean="0"/>
              <a:t>Huck Finn</a:t>
            </a:r>
            <a:r>
              <a:rPr lang="en-US" sz="2000" dirty="0" smtClean="0"/>
              <a:t>? Do you think it’s important to notice them?</a:t>
            </a:r>
          </a:p>
        </p:txBody>
      </p:sp>
    </p:spTree>
    <p:extLst>
      <p:ext uri="{BB962C8B-B14F-4D97-AF65-F5344CB8AC3E}">
        <p14:creationId xmlns:p14="http://schemas.microsoft.com/office/powerpoint/2010/main" val="308314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the two poems at your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Discuss and write answers to:</a:t>
            </a:r>
          </a:p>
          <a:p>
            <a:pPr lvl="1"/>
            <a:r>
              <a:rPr lang="en-US" sz="2000" dirty="0" smtClean="0"/>
              <a:t>How do these poems show feelings and emotions? Are stereotypes hurtful?</a:t>
            </a:r>
          </a:p>
          <a:p>
            <a:pPr lvl="1"/>
            <a:r>
              <a:rPr lang="en-US" sz="2000" dirty="0" smtClean="0"/>
              <a:t>What are some of the things that stick out to you in these poems? What emotions are the authors trying to show? What images are in the poems?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8581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79</TotalTime>
  <Words>188</Words>
  <Application>Microsoft Office PowerPoint</Application>
  <PresentationFormat>Widescreen</PresentationFormat>
  <Paragraphs>18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Savon</vt:lpstr>
      <vt:lpstr>Stereotypes in The Adventures of Huckleberry Finn</vt:lpstr>
      <vt:lpstr>What Are Stereotypes?</vt:lpstr>
      <vt:lpstr>To Illustrate…</vt:lpstr>
      <vt:lpstr>What are some examples you can think of?</vt:lpstr>
      <vt:lpstr>Discussion Questions</vt:lpstr>
      <vt:lpstr>Read the two poems at your table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Stereotypes in The Adventures of Huckleberry Finn</dc:title>
  <dc:creator>ERIN MOSDELL</dc:creator>
  <cp:lastModifiedBy>ERIN MOSDELL</cp:lastModifiedBy>
  <cp:revision>12</cp:revision>
  <dcterms:created xsi:type="dcterms:W3CDTF">2017-09-14T20:03:54Z</dcterms:created>
  <dcterms:modified xsi:type="dcterms:W3CDTF">2017-09-14T21:23:53Z</dcterms:modified>
</cp:coreProperties>
</file>