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F64D93-127A-47FA-A97C-4C0B7228708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6E6D-9D3F-48E8-A8F8-A68DFF9290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3189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4D93-127A-47FA-A97C-4C0B7228708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6E6D-9D3F-48E8-A8F8-A68DFF929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02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4D93-127A-47FA-A97C-4C0B7228708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6E6D-9D3F-48E8-A8F8-A68DFF9290D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4914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4D93-127A-47FA-A97C-4C0B7228708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6E6D-9D3F-48E8-A8F8-A68DFF929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06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4D93-127A-47FA-A97C-4C0B7228708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6E6D-9D3F-48E8-A8F8-A68DFF9290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4981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4D93-127A-47FA-A97C-4C0B7228708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6E6D-9D3F-48E8-A8F8-A68DFF929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4D93-127A-47FA-A97C-4C0B7228708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6E6D-9D3F-48E8-A8F8-A68DFF929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514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4D93-127A-47FA-A97C-4C0B7228708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6E6D-9D3F-48E8-A8F8-A68DFF929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109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4D93-127A-47FA-A97C-4C0B7228708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6E6D-9D3F-48E8-A8F8-A68DFF929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86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4D93-127A-47FA-A97C-4C0B7228708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6E6D-9D3F-48E8-A8F8-A68DFF929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03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64D93-127A-47FA-A97C-4C0B7228708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D6E6D-9D3F-48E8-A8F8-A68DFF9290D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7859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F64D93-127A-47FA-A97C-4C0B7228708B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F1D6E6D-9D3F-48E8-A8F8-A68DFF9290D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410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Satire and </a:t>
            </a:r>
            <a:r>
              <a:rPr lang="en-US" i="1" dirty="0" smtClean="0"/>
              <a:t>huckleberry </a:t>
            </a:r>
            <a:r>
              <a:rPr lang="en-US" i="1" dirty="0" err="1" smtClean="0"/>
              <a:t>finn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94454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Satire? What is That?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dirty="0"/>
              <a:t>Satire is the use of humor, irony, exaggeration, or ridicule to expose and criticize people's stupidity or vices, particularly in the context of contemporary politics and other topical issues</a:t>
            </a:r>
            <a:r>
              <a:rPr lang="en-US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3736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2366" lvl="1" indent="-514350">
              <a:buFont typeface="+mj-lt"/>
              <a:buAutoNum type="arabicPeriod"/>
            </a:pPr>
            <a:r>
              <a:rPr lang="en-US" sz="3200" dirty="0"/>
              <a:t>What does this article show us about the difference between satire and “real” news?</a:t>
            </a:r>
            <a:endParaRPr lang="en-US" sz="4000" dirty="0"/>
          </a:p>
          <a:p>
            <a:pPr marL="642366" lvl="1" indent="-514350">
              <a:buFont typeface="+mj-lt"/>
              <a:buAutoNum type="arabicPeriod"/>
            </a:pPr>
            <a:r>
              <a:rPr lang="en-US" sz="3200" dirty="0"/>
              <a:t>Where do the two overlap?</a:t>
            </a:r>
            <a:endParaRPr lang="en-US" sz="4000" dirty="0"/>
          </a:p>
          <a:p>
            <a:pPr marL="642366" lvl="1" indent="-514350">
              <a:buFont typeface="+mj-lt"/>
              <a:buAutoNum type="arabicPeriod"/>
            </a:pPr>
            <a:r>
              <a:rPr lang="en-US" sz="3200" dirty="0"/>
              <a:t>Why do some people mistake satire for straight news?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84252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2366" lvl="1" indent="-514350">
              <a:buFont typeface="+mj-lt"/>
              <a:buAutoNum type="arabicPeriod"/>
            </a:pPr>
            <a:r>
              <a:rPr lang="en-US" sz="2800" dirty="0"/>
              <a:t>What knowledge is required to “get” the jokes?</a:t>
            </a:r>
            <a:endParaRPr lang="en-US" sz="3600" dirty="0"/>
          </a:p>
          <a:p>
            <a:pPr marL="642366" lvl="1" indent="-514350">
              <a:buFont typeface="+mj-lt"/>
              <a:buAutoNum type="arabicPeriod"/>
            </a:pPr>
            <a:r>
              <a:rPr lang="en-US" sz="2800" dirty="0"/>
              <a:t>How can even serious historical events be rendered in humorous ways?</a:t>
            </a:r>
            <a:endParaRPr lang="en-US" sz="3600" dirty="0"/>
          </a:p>
          <a:p>
            <a:pPr marL="642366" lvl="1" indent="-514350">
              <a:buFont typeface="+mj-lt"/>
              <a:buAutoNum type="arabicPeriod"/>
            </a:pPr>
            <a:r>
              <a:rPr lang="en-US" sz="2800" dirty="0"/>
              <a:t>Does the passage of time give us the ability to joke about the past</a:t>
            </a:r>
            <a:r>
              <a:rPr lang="en-US" sz="2800" dirty="0" smtClean="0"/>
              <a:t>?</a:t>
            </a:r>
          </a:p>
          <a:p>
            <a:pPr marL="642366" lvl="1" indent="-514350">
              <a:buFont typeface="+mj-lt"/>
              <a:buAutoNum type="arabicPeriod"/>
            </a:pPr>
            <a:r>
              <a:rPr lang="en-US" sz="2800" dirty="0" smtClean="0"/>
              <a:t>How do you think this applies to </a:t>
            </a:r>
            <a:r>
              <a:rPr lang="en-US" sz="2800" i="1" dirty="0" smtClean="0"/>
              <a:t>The Adventures of Huckleberry Finn</a:t>
            </a:r>
            <a:r>
              <a:rPr lang="en-US" sz="2800" dirty="0" smtClean="0"/>
              <a:t>? Do you think Mark Twain is completely serious? Linking this back to our discussion last time, how do you think drawing attention to Jim’s race is going to matter?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088816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</TotalTime>
  <Words>164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Tw Cen MT</vt:lpstr>
      <vt:lpstr>Tw Cen MT Condensed</vt:lpstr>
      <vt:lpstr>Wingdings 3</vt:lpstr>
      <vt:lpstr>Integral</vt:lpstr>
      <vt:lpstr>Satire and huckleberry finn</vt:lpstr>
      <vt:lpstr>Satire? What is That?</vt:lpstr>
      <vt:lpstr>Discussion Questions</vt:lpstr>
      <vt:lpstr>Discussion Questions</vt:lpstr>
    </vt:vector>
  </TitlesOfParts>
  <Company>Alpine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Satire and huckleberry finn</dc:title>
  <dc:creator>ERIN MOSDELL</dc:creator>
  <cp:lastModifiedBy>ERIN MOSDELL</cp:lastModifiedBy>
  <cp:revision>1</cp:revision>
  <dcterms:created xsi:type="dcterms:W3CDTF">2017-09-07T13:51:18Z</dcterms:created>
  <dcterms:modified xsi:type="dcterms:W3CDTF">2017-09-07T13:54:16Z</dcterms:modified>
</cp:coreProperties>
</file>