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Argumentative Writing Introduction</a:t>
            </a:r>
            <a:endParaRPr/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I need in an argumentative essay?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Argumentative Writing different than Informational?</a:t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487500" y="1547300"/>
            <a:ext cx="82170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Not just giving information, but picking a side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More structured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Very specific things needed that aren’t required in informational writing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things do I need in argumentative essays?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Hook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Thesis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Background Information (Why is this an issue?)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Claims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side are you arguing for?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Pros or strengths of this perspective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 or limitations of this perspective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Your own evaluations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things do I need in argumentative essays?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Counterclaim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you arguing against?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Pros or strengths of this perspective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 or limitations of this perspective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Your own evaluations including your ideas of why this is wrong--Why shouldn’t people have this opinion?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Conclusion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Ties up your arguments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Restate your thesis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 kind of call to action--What should people do about the issue?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Transitions, and Formal/Academic language and style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Argumentative Cheeseburger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853825" y="1229875"/>
            <a:ext cx="3978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with Thesis and background info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Claim 1 (Medium strong)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Claim 2 (weakest)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Counterclaim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Claim 3 (strongest)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Conclusion</a:t>
            </a:r>
            <a:endParaRPr/>
          </a:p>
        </p:txBody>
      </p:sp>
      <p:pic>
        <p:nvPicPr>
          <p:cNvPr descr="Image result for cheeseburger clip art"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4487725" cy="3266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 flipH="1">
            <a:off x="3956350" y="1533150"/>
            <a:ext cx="954000" cy="473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3" name="Shape 113"/>
          <p:cNvCxnSpPr/>
          <p:nvPr/>
        </p:nvCxnSpPr>
        <p:spPr>
          <a:xfrm flipH="1">
            <a:off x="3892900" y="2352725"/>
            <a:ext cx="1024500" cy="572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4" name="Shape 114"/>
          <p:cNvCxnSpPr>
            <a:stCxn id="110" idx="1"/>
          </p:cNvCxnSpPr>
          <p:nvPr/>
        </p:nvCxnSpPr>
        <p:spPr>
          <a:xfrm flipH="1">
            <a:off x="4267325" y="2899375"/>
            <a:ext cx="586500" cy="287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5" name="Shape 115"/>
          <p:cNvCxnSpPr/>
          <p:nvPr/>
        </p:nvCxnSpPr>
        <p:spPr>
          <a:xfrm flipH="1">
            <a:off x="2670700" y="3341850"/>
            <a:ext cx="2246700" cy="141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6" name="Shape 116"/>
          <p:cNvCxnSpPr/>
          <p:nvPr/>
        </p:nvCxnSpPr>
        <p:spPr>
          <a:xfrm rot="10800000">
            <a:off x="3822275" y="3617225"/>
            <a:ext cx="1102200" cy="198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7" name="Shape 117"/>
          <p:cNvCxnSpPr/>
          <p:nvPr/>
        </p:nvCxnSpPr>
        <p:spPr>
          <a:xfrm rot="10800000">
            <a:off x="3694975" y="4239100"/>
            <a:ext cx="1187100" cy="11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