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Amatic SC"/>
      <p:regular r:id="rId8"/>
      <p:bold r:id="rId9"/>
    </p:embeddedFont>
    <p:embeddedFont>
      <p:font typeface="Source Code Pro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SourceCodePro-bold.fntdata"/><Relationship Id="rId10" Type="http://schemas.openxmlformats.org/officeDocument/2006/relationships/font" Target="fonts/SourceCodePro-regular.fntdata"/><Relationship Id="rId9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Argumentative Introductions &amp; Body Paragraphs</a:t>
            </a:r>
            <a:endParaRPr sz="7200"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the intro for your essay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</a:t>
            </a:r>
            <a:r>
              <a:rPr lang="en"/>
              <a:t>components</a:t>
            </a:r>
            <a:r>
              <a:rPr lang="en"/>
              <a:t> do we need in our intro?</a:t>
            </a:r>
            <a:endParaRPr/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Hook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What’s going to get your reader’s attention the most?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Statistic, Testimonial (personal story), Hypothetical situation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Thesis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What is your stance and why? What do you believe, and what are your reasons?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Background information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Why is your issue an issue?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What does your reader need to know in order to understand your essay? Are there any special definitions they need? Statistics they should know?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components go into body paragraphs?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Topic sentence with a claim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What reason are you arguing? How does it relate or tie to your thesis?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Explain your ideas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Talk about pros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Acknowledge cons and limitations, but refute them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Include your research!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In-text citations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